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2" r:id="rId4"/>
    <p:sldId id="263" r:id="rId5"/>
    <p:sldId id="264" r:id="rId6"/>
    <p:sldId id="261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33B8-20DA-45F5-9495-0AF16A5C854F}" type="datetimeFigureOut">
              <a:rPr lang="en-AU" smtClean="0"/>
              <a:pPr/>
              <a:t>4/12/13</a:t>
            </a:fld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567B78-5A2A-49C9-9135-E2B452A1139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33B8-20DA-45F5-9495-0AF16A5C854F}" type="datetimeFigureOut">
              <a:rPr lang="en-AU" smtClean="0"/>
              <a:pPr/>
              <a:t>4/12/13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7B78-5A2A-49C9-9135-E2B452A1139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33B8-20DA-45F5-9495-0AF16A5C854F}" type="datetimeFigureOut">
              <a:rPr lang="en-AU" smtClean="0"/>
              <a:pPr/>
              <a:t>4/12/13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7B78-5A2A-49C9-9135-E2B452A1139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33B8-20DA-45F5-9495-0AF16A5C854F}" type="datetimeFigureOut">
              <a:rPr lang="en-AU" smtClean="0"/>
              <a:pPr/>
              <a:t>4/12/13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567B78-5A2A-49C9-9135-E2B452A1139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33B8-20DA-45F5-9495-0AF16A5C854F}" type="datetimeFigureOut">
              <a:rPr lang="en-AU" smtClean="0"/>
              <a:pPr/>
              <a:t>4/12/13</a:t>
            </a:fld>
            <a:endParaRPr lang="en-A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7B78-5A2A-49C9-9135-E2B452A1139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33B8-20DA-45F5-9495-0AF16A5C854F}" type="datetimeFigureOut">
              <a:rPr lang="en-AU" smtClean="0"/>
              <a:pPr/>
              <a:t>4/12/13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7B78-5A2A-49C9-9135-E2B452A1139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33B8-20DA-45F5-9495-0AF16A5C854F}" type="datetimeFigureOut">
              <a:rPr lang="en-AU" smtClean="0"/>
              <a:pPr/>
              <a:t>4/12/13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567B78-5A2A-49C9-9135-E2B452A1139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33B8-20DA-45F5-9495-0AF16A5C854F}" type="datetimeFigureOut">
              <a:rPr lang="en-AU" smtClean="0"/>
              <a:pPr/>
              <a:t>4/12/13</a:t>
            </a:fld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7B78-5A2A-49C9-9135-E2B452A1139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33B8-20DA-45F5-9495-0AF16A5C854F}" type="datetimeFigureOut">
              <a:rPr lang="en-AU" smtClean="0"/>
              <a:pPr/>
              <a:t>4/12/13</a:t>
            </a:fld>
            <a:endParaRPr lang="en-A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7B78-5A2A-49C9-9135-E2B452A1139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33B8-20DA-45F5-9495-0AF16A5C854F}" type="datetimeFigureOut">
              <a:rPr lang="en-AU" smtClean="0"/>
              <a:pPr/>
              <a:t>4/12/13</a:t>
            </a:fld>
            <a:endParaRPr lang="en-A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7B78-5A2A-49C9-9135-E2B452A1139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33B8-20DA-45F5-9495-0AF16A5C854F}" type="datetimeFigureOut">
              <a:rPr lang="en-AU" smtClean="0"/>
              <a:pPr/>
              <a:t>4/12/13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67B78-5A2A-49C9-9135-E2B452A1139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AC33B8-20DA-45F5-9495-0AF16A5C854F}" type="datetimeFigureOut">
              <a:rPr lang="en-AU" smtClean="0"/>
              <a:pPr/>
              <a:t>4/12/13</a:t>
            </a:fld>
            <a:endParaRPr lang="en-AU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567B78-5A2A-49C9-9135-E2B452A1139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9a11c0f-9784-4d52-b6ff-bec9a7bca1b9" descr="E9DF7619-8E64-465E-8250-5C10DD1BE4EC@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24744"/>
            <a:ext cx="4662895" cy="464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-2738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dirty="0" smtClean="0"/>
              <a:t>Introducing!</a:t>
            </a:r>
            <a:endParaRPr lang="en-AU" sz="6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45 artwork </a:t>
            </a:r>
            <a:endParaRPr lang="en-AU" dirty="0"/>
          </a:p>
        </p:txBody>
      </p:sp>
      <p:pic>
        <p:nvPicPr>
          <p:cNvPr id="3078" name="e160081c-3a58-49f9-af29-ab4a81708f48" descr="24DA2DE8-68EC-405E-AC7C-C00A9F18D654@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4334698" cy="612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Inverness Cooler G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40868"/>
            <a:ext cx="2952328" cy="44284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107901"/>
            <a:ext cx="27912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smtClean="0"/>
              <a:t>The Glass</a:t>
            </a:r>
          </a:p>
          <a:p>
            <a:pPr algn="ctr"/>
            <a:r>
              <a:rPr lang="en-AU" sz="2800" dirty="0" smtClean="0"/>
              <a:t>Libbey Inverness </a:t>
            </a:r>
          </a:p>
          <a:p>
            <a:pPr algn="ctr"/>
            <a:r>
              <a:rPr lang="en-AU" sz="2800" dirty="0" smtClean="0"/>
              <a:t>451ml</a:t>
            </a:r>
            <a:endParaRPr lang="en-A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9a11c0f-9784-4d52-b6ff-bec9a7bca1b9" descr="E9DF7619-8E64-465E-8250-5C10DD1BE4EC@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3433" y="0"/>
            <a:ext cx="1710567" cy="17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7200" dirty="0" smtClean="0"/>
              <a:t>IN A 45</a:t>
            </a:r>
            <a:endParaRPr lang="en-AU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What products can I use?</a:t>
            </a:r>
          </a:p>
          <a:p>
            <a:pPr lvl="1"/>
            <a:r>
              <a:rPr lang="en-AU" dirty="0" smtClean="0"/>
              <a:t>Jim Beam White</a:t>
            </a:r>
          </a:p>
          <a:p>
            <a:pPr lvl="1"/>
            <a:r>
              <a:rPr lang="en-AU" dirty="0" smtClean="0"/>
              <a:t>Jack Daniels</a:t>
            </a:r>
          </a:p>
          <a:p>
            <a:pPr lvl="1"/>
            <a:r>
              <a:rPr lang="en-AU" dirty="0" smtClean="0"/>
              <a:t>Johnnie Walker Red</a:t>
            </a:r>
          </a:p>
          <a:p>
            <a:pPr lvl="1"/>
            <a:r>
              <a:rPr lang="en-AU" dirty="0" smtClean="0"/>
              <a:t>Bundaberg Rum UP</a:t>
            </a:r>
          </a:p>
          <a:p>
            <a:pPr lvl="1"/>
            <a:r>
              <a:rPr lang="en-AU" dirty="0" smtClean="0"/>
              <a:t>Smirnoff Red</a:t>
            </a:r>
          </a:p>
          <a:p>
            <a:pPr lvl="1"/>
            <a:r>
              <a:rPr lang="en-AU" dirty="0" smtClean="0"/>
              <a:t>All with the mixer of the customers choice</a:t>
            </a:r>
          </a:p>
          <a:p>
            <a:pPr lvl="2"/>
            <a:r>
              <a:rPr lang="en-AU" dirty="0" smtClean="0"/>
              <a:t>Soft drink or juice!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9a11c0f-9784-4d52-b6ff-bec9a7bca1b9" descr="E9DF7619-8E64-465E-8250-5C10DD1BE4EC@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3433" y="0"/>
            <a:ext cx="1710567" cy="17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7200" dirty="0" smtClean="0"/>
              <a:t>IN A 45</a:t>
            </a:r>
            <a:endParaRPr lang="en-AU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351309"/>
            <a:ext cx="8686800" cy="5506691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What is it?</a:t>
            </a:r>
          </a:p>
          <a:p>
            <a:pPr lvl="1"/>
            <a:r>
              <a:rPr lang="en-AU" dirty="0" smtClean="0"/>
              <a:t>An alternative option for consumers who love RTD’s</a:t>
            </a:r>
          </a:p>
          <a:p>
            <a:pPr lvl="1"/>
            <a:r>
              <a:rPr lang="en-AU" b="1" dirty="0" smtClean="0"/>
              <a:t>Same</a:t>
            </a:r>
            <a:r>
              <a:rPr lang="en-AU" dirty="0" smtClean="0"/>
              <a:t> Alcohol Content 1.5 standard drinks</a:t>
            </a:r>
          </a:p>
          <a:p>
            <a:pPr lvl="1"/>
            <a:r>
              <a:rPr lang="en-AU" b="1" dirty="0" smtClean="0"/>
              <a:t>Same</a:t>
            </a:r>
            <a:r>
              <a:rPr lang="en-AU" dirty="0" smtClean="0"/>
              <a:t> Volume 375mls</a:t>
            </a:r>
          </a:p>
          <a:p>
            <a:pPr lvl="1"/>
            <a:r>
              <a:rPr lang="en-AU" b="1" dirty="0" smtClean="0"/>
              <a:t>Different </a:t>
            </a:r>
            <a:r>
              <a:rPr lang="en-AU" dirty="0" smtClean="0"/>
              <a:t>Price 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Why ?</a:t>
            </a:r>
          </a:p>
          <a:p>
            <a:pPr lvl="1"/>
            <a:r>
              <a:rPr lang="en-AU" dirty="0" smtClean="0"/>
              <a:t>It is a product that will provide a positive outcome for both the customer and the Hotel</a:t>
            </a:r>
          </a:p>
          <a:p>
            <a:pPr lvl="2"/>
            <a:r>
              <a:rPr lang="en-AU" dirty="0" smtClean="0"/>
              <a:t>A better GP for us</a:t>
            </a:r>
          </a:p>
          <a:p>
            <a:pPr lvl="2"/>
            <a:r>
              <a:rPr lang="en-AU" dirty="0" smtClean="0"/>
              <a:t>A less expensive serve for the customer</a:t>
            </a:r>
          </a:p>
          <a:p>
            <a:pPr lvl="2"/>
            <a:endParaRPr lang="en-AU" dirty="0" smtClean="0"/>
          </a:p>
          <a:p>
            <a:r>
              <a:rPr lang="en-AU" dirty="0" smtClean="0"/>
              <a:t>Why is it called “In a 45”</a:t>
            </a:r>
          </a:p>
          <a:p>
            <a:pPr lvl="1"/>
            <a:r>
              <a:rPr lang="en-AU" dirty="0" smtClean="0"/>
              <a:t>The 45 refers to 45mls of spirit and the in a 45 creates a feeling that the 45 is the glassware. This creates a conversation starter as it creates a question. What does in a 45 mean?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9a11c0f-9784-4d52-b6ff-bec9a7bca1b9" descr="E9DF7619-8E64-465E-8250-5C10DD1BE4EC@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3433" y="0"/>
            <a:ext cx="1710567" cy="17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7200" dirty="0" smtClean="0"/>
              <a:t>IN A 45</a:t>
            </a:r>
            <a:endParaRPr lang="en-AU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107086"/>
          </a:xfrm>
        </p:spPr>
        <p:txBody>
          <a:bodyPr>
            <a:normAutofit/>
          </a:bodyPr>
          <a:lstStyle/>
          <a:p>
            <a:r>
              <a:rPr lang="en-AU" dirty="0" smtClean="0"/>
              <a:t>How do I make one?</a:t>
            </a:r>
          </a:p>
          <a:p>
            <a:pPr lvl="1"/>
            <a:r>
              <a:rPr lang="en-AU" dirty="0" smtClean="0"/>
              <a:t>Step 1 grab a chilled 45 glass</a:t>
            </a:r>
          </a:p>
          <a:p>
            <a:pPr lvl="1"/>
            <a:r>
              <a:rPr lang="en-AU" dirty="0" smtClean="0"/>
              <a:t>Step 2 add 45ml of the chosen spirit</a:t>
            </a:r>
          </a:p>
          <a:p>
            <a:pPr lvl="2"/>
            <a:r>
              <a:rPr lang="en-AU" dirty="0" smtClean="0"/>
              <a:t>Use the jigger provided</a:t>
            </a:r>
          </a:p>
          <a:p>
            <a:pPr lvl="1"/>
            <a:r>
              <a:rPr lang="en-AU" dirty="0" smtClean="0"/>
              <a:t>Step 3 add 6-8 ice cubes</a:t>
            </a:r>
          </a:p>
          <a:p>
            <a:pPr lvl="1"/>
            <a:r>
              <a:rPr lang="en-AU" dirty="0" smtClean="0"/>
              <a:t>Step 4 Top with the customers desired mixer. </a:t>
            </a:r>
          </a:p>
          <a:p>
            <a:pPr lvl="2"/>
            <a:r>
              <a:rPr lang="en-AU" dirty="0" smtClean="0"/>
              <a:t>This will be 330mls which makes 375ml as per the RTD!</a:t>
            </a:r>
          </a:p>
          <a:p>
            <a:pPr lvl="1"/>
            <a:r>
              <a:rPr lang="en-AU" dirty="0" smtClean="0"/>
              <a:t>Step 5 serve with a smile!</a:t>
            </a:r>
          </a:p>
          <a:p>
            <a:pPr lvl="1"/>
            <a:endParaRPr lang="en-AU" dirty="0" smtClean="0"/>
          </a:p>
          <a:p>
            <a:pPr lvl="1"/>
            <a:endParaRPr lang="en-A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9a11c0f-9784-4d52-b6ff-bec9a7bca1b9" descr="E9DF7619-8E64-465E-8250-5C10DD1BE4EC@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3433" y="0"/>
            <a:ext cx="1710567" cy="17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7200" dirty="0" smtClean="0"/>
              <a:t>IN A 45</a:t>
            </a:r>
            <a:endParaRPr lang="en-AU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What do I need to do?</a:t>
            </a:r>
          </a:p>
          <a:p>
            <a:pPr lvl="1"/>
            <a:r>
              <a:rPr lang="en-AU" dirty="0" smtClean="0"/>
              <a:t>Nothing but sell the product!</a:t>
            </a:r>
          </a:p>
          <a:p>
            <a:pPr lvl="2"/>
            <a:r>
              <a:rPr lang="en-AU" dirty="0" smtClean="0"/>
              <a:t>The glassware and Jiggers should be in venue</a:t>
            </a:r>
          </a:p>
          <a:p>
            <a:pPr lvl="2"/>
            <a:r>
              <a:rPr lang="en-AU" dirty="0" smtClean="0"/>
              <a:t>The Tills are set Up</a:t>
            </a:r>
          </a:p>
          <a:p>
            <a:pPr lvl="3"/>
            <a:r>
              <a:rPr lang="en-AU" dirty="0" smtClean="0"/>
              <a:t>There will be a 45’s Button and the 5 options will be under the 45 button</a:t>
            </a:r>
          </a:p>
          <a:p>
            <a:pPr lvl="1"/>
            <a:r>
              <a:rPr lang="en-AU" dirty="0" smtClean="0"/>
              <a:t>Let TG know if you have not received Glassware!</a:t>
            </a:r>
          </a:p>
          <a:p>
            <a:r>
              <a:rPr lang="en-AU" dirty="0" smtClean="0"/>
              <a:t>When does it Launch?</a:t>
            </a:r>
          </a:p>
          <a:p>
            <a:pPr lvl="1"/>
            <a:r>
              <a:rPr lang="en-AU" dirty="0" smtClean="0"/>
              <a:t>Friday the 15</a:t>
            </a:r>
            <a:r>
              <a:rPr lang="en-AU" baseline="30000" dirty="0" smtClean="0"/>
              <a:t>th</a:t>
            </a:r>
            <a:r>
              <a:rPr lang="en-AU" dirty="0" smtClean="0"/>
              <a:t> November!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45 Point of sale package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Venues will receive :</a:t>
            </a:r>
          </a:p>
          <a:p>
            <a:pPr>
              <a:buNone/>
            </a:pPr>
            <a:r>
              <a:rPr lang="en-US" dirty="0" smtClean="0"/>
              <a:t>A3 poster</a:t>
            </a:r>
          </a:p>
          <a:p>
            <a:pPr>
              <a:buNone/>
            </a:pPr>
            <a:r>
              <a:rPr lang="en-US" dirty="0" smtClean="0"/>
              <a:t>A4 poster</a:t>
            </a:r>
          </a:p>
          <a:p>
            <a:pPr>
              <a:buNone/>
            </a:pPr>
            <a:r>
              <a:rPr lang="en-US" dirty="0" smtClean="0"/>
              <a:t>A0 poster</a:t>
            </a:r>
          </a:p>
          <a:p>
            <a:pPr>
              <a:buNone/>
            </a:pPr>
            <a:r>
              <a:rPr lang="en-US" dirty="0" smtClean="0"/>
              <a:t>Nightlife screen artwork </a:t>
            </a:r>
          </a:p>
          <a:p>
            <a:pPr>
              <a:buNone/>
            </a:pPr>
            <a:r>
              <a:rPr lang="en-US" dirty="0" smtClean="0"/>
              <a:t>Face book post jpeg </a:t>
            </a:r>
          </a:p>
          <a:p>
            <a:pPr>
              <a:buNone/>
            </a:pPr>
            <a:r>
              <a:rPr lang="en-US" dirty="0" smtClean="0"/>
              <a:t>Coasters </a:t>
            </a:r>
          </a:p>
          <a:p>
            <a:pPr>
              <a:buNone/>
            </a:pPr>
            <a:r>
              <a:rPr lang="en-US" dirty="0" smtClean="0"/>
              <a:t>Trucker caps </a:t>
            </a:r>
          </a:p>
          <a:p>
            <a:endParaRPr lang="en-A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256930" cy="413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9a11c0f-9784-4d52-b6ff-bec9a7bca1b9" descr="E9DF7619-8E64-465E-8250-5C10DD1BE4EC@h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3433" y="0"/>
            <a:ext cx="1710567" cy="17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</TotalTime>
  <Words>310</Words>
  <Application>Microsoft Macintosh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Trek</vt:lpstr>
      <vt:lpstr>PowerPoint Presentation</vt:lpstr>
      <vt:lpstr>In a 45 artwork </vt:lpstr>
      <vt:lpstr>IN A 45</vt:lpstr>
      <vt:lpstr>IN A 45</vt:lpstr>
      <vt:lpstr>IN A 45</vt:lpstr>
      <vt:lpstr>IN A 45</vt:lpstr>
      <vt:lpstr>In a 45 Point of sale package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mfitzgerald</dc:creator>
  <cp:lastModifiedBy>Tracy Doslea</cp:lastModifiedBy>
  <cp:revision>11</cp:revision>
  <dcterms:created xsi:type="dcterms:W3CDTF">2013-11-13T06:06:48Z</dcterms:created>
  <dcterms:modified xsi:type="dcterms:W3CDTF">2013-12-04T08:59:01Z</dcterms:modified>
</cp:coreProperties>
</file>